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4921DC-E313-481D-94FC-A60108E54F9A}" v="1" dt="2026-01-07T10:16:12.0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vonne Broadfield" userId="627f8065-85cb-4fcb-8336-650233b88955" providerId="ADAL" clId="{87A973D4-018D-4C26-A477-40F3364B825C}"/>
    <pc:docChg chg="custSel modSld">
      <pc:chgData name="Yvonne Broadfield" userId="627f8065-85cb-4fcb-8336-650233b88955" providerId="ADAL" clId="{87A973D4-018D-4C26-A477-40F3364B825C}" dt="2026-01-07T10:17:35.293" v="25" actId="207"/>
      <pc:docMkLst>
        <pc:docMk/>
      </pc:docMkLst>
      <pc:sldChg chg="modSp mod">
        <pc:chgData name="Yvonne Broadfield" userId="627f8065-85cb-4fcb-8336-650233b88955" providerId="ADAL" clId="{87A973D4-018D-4C26-A477-40F3364B825C}" dt="2026-01-07T10:17:35.293" v="25" actId="207"/>
        <pc:sldMkLst>
          <pc:docMk/>
          <pc:sldMk cId="3456951946" sldId="257"/>
        </pc:sldMkLst>
        <pc:spChg chg="mod">
          <ac:chgData name="Yvonne Broadfield" userId="627f8065-85cb-4fcb-8336-650233b88955" providerId="ADAL" clId="{87A973D4-018D-4C26-A477-40F3364B825C}" dt="2026-01-07T10:17:35.293" v="25" actId="207"/>
          <ac:spMkLst>
            <pc:docMk/>
            <pc:sldMk cId="3456951946" sldId="257"/>
            <ac:spMk id="3" creationId="{25D280C4-BDC5-2740-BA93-0E3891A3B14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D556-BF83-86F9-824A-A7E971D0B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38861A-1D09-04AE-5B4A-8174C7B49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01675-0764-91AA-0AAA-14011B12E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4ACB6-0C6C-EECB-3742-D7CFA9D5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303B9-2930-B517-B634-CFA4B14DF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30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4364B-FD05-30FD-263F-6E026DE4B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5413D-C531-8ADB-F36C-043115EBE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ADFE8-7282-E932-C93F-1B41F9D29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13520-E169-BEC5-6DE0-400EB3EE4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BFF28-FAC3-BCD8-7330-3BF862D71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519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43868-063B-E144-6FE0-B48873DD8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7BB244-33E0-3BE4-FD79-18162C6E1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93665-FD82-6799-5489-6985AAABD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E92EF-6CB4-CBFE-7BC4-5F7860C23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D629D-9283-7D27-4EA5-5CEEA4FBC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65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C9751-89C2-C068-D71D-0B202EAD0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CE098-8F26-C241-FB05-8979A7E1A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10B93-F6EF-3330-7FE8-ECE12B4F4E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F4074-F10D-BE23-C322-8457257AE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75CE1-6669-F4EE-C413-2A5C525A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A961CF-125D-A20E-C512-18503756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98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77FE4-3B16-39DF-7954-9961D1A63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486D67-2760-CABC-FD41-A0CD77D51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01EF5D-9562-7926-8BD3-3ECF4A35B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C78BEC-5386-1DB0-B0C3-526C300958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4E0BF8-5198-3683-1C96-DF5FCDBDAB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6221EC-1F47-5D8F-27B5-D59E6AA6A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BBA300-1131-EFFD-502C-4C3E27609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0D334B-B48E-944A-D478-37A530222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37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4D46B-8CBD-533A-97B3-24871D205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31BCFD-6BD7-CDF2-6578-CC29F5428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F74CDB-D60B-6718-51DB-AA266DA82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130E91-B6B9-02C7-F029-346957CC8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77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F49F28-5930-D6F8-E0C8-3A2DB3028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E33542-1DDF-3F78-F1CD-625C86669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FE1AB-F797-EB8A-D5EA-D3CBA453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483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E8FBC-4B60-AC34-D8C0-B3EADA6D1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84D8F-1B7E-01E0-7A3B-0B6671C47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828D4-4351-4AB2-95DB-9ACBACF15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9C8F39-435D-5A97-40B5-A598CBE3D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36F79-E0DC-1E4C-DC49-942DF1B16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F1368-DA4B-56AE-B510-D872AAD3D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880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B8E07-CCC2-16B9-5197-A56692341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34411D-2F68-01A2-EA8D-5DC82E31B3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AD80A-998E-C7D6-138E-7A95A231A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7E4A14-9204-6EF5-E6EE-BA7853177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F31CD6-7923-9709-85D2-0BF3325DD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49C9CF-1CE6-BA2F-FEF6-6E4078C24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711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1A015-1A5C-9B92-5EDC-324D08917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0D836F-7E25-BE8A-BEA1-363E9EE34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C6B25-2E6A-D2EF-C03C-3C4D563CC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883C-2977-4408-3F2B-A4857E765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81C9A-78E0-19A0-B2E7-6446819E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4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84EAFE-31CF-680F-D06E-3F4FE23B46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2181D-640C-A39F-9445-594F1E626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577DC-0FDE-2DB8-54D2-D806BD44A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55715-7C0D-8275-34CD-45A213037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624B3-5205-4D07-D9D4-62099B62F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706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85E0BB-96F6-E2C6-138D-FF5E6B1A3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62315-8CF1-D3FB-C757-8C0D2D192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8E7C0-84DE-475C-3BEF-72BBFB7BBE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C736E-2F27-4244-ACD2-4E088637DCC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F2ABC-DBE0-44C8-D2BF-8CBC76B253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511FC-4F80-AF9A-4D56-E38A290E7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494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hyperlink" Target="https://www.e-tix.co/MOTMLiverpoo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1" name="Rectangle 1032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Rectangle 1034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C1DE61-FF15-D77A-A09C-78E74B006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6158" y="642537"/>
            <a:ext cx="9241358" cy="22944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GB" sz="5200" b="1" dirty="0"/>
              <a:t>Liverpool March of the Mods 2026</a:t>
            </a:r>
            <a:br>
              <a:rPr lang="en-GB" sz="5200" b="1" dirty="0"/>
            </a:br>
            <a:r>
              <a:rPr lang="en-GB" sz="2000" b="1" dirty="0"/>
              <a:t>Saturday 28th March, The Bentley Suite, Liverpool</a:t>
            </a:r>
            <a:br>
              <a:rPr lang="en-GB" sz="2000" b="1" dirty="0"/>
            </a:br>
            <a:endParaRPr lang="en-GB" sz="5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D280C4-BDC5-2740-BA93-0E3891A3B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112" y="3956049"/>
            <a:ext cx="12124888" cy="16935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 algn="l"/>
            <a:endParaRPr lang="en-GB" sz="2000" b="1" dirty="0">
              <a:solidFill>
                <a:srgbClr val="FF0000"/>
              </a:solidFill>
            </a:endParaRPr>
          </a:p>
          <a:p>
            <a:pPr algn="l"/>
            <a:r>
              <a:rPr lang="en-GB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   	                 		      	 	</a:t>
            </a:r>
          </a:p>
          <a:p>
            <a:pPr algn="l"/>
            <a:r>
              <a:rPr lang="en-GB" sz="15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6PM          		7PM		              8PM		        9PM	                                  10PM</a:t>
            </a:r>
            <a:r>
              <a:rPr lang="en-GB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500" b="1" dirty="0">
                <a:solidFill>
                  <a:srgbClr val="FF0000"/>
                </a:solidFill>
              </a:rPr>
              <a:t>       </a:t>
            </a:r>
          </a:p>
          <a:p>
            <a:pPr algn="l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Ticketline:-  </a:t>
            </a:r>
            <a:r>
              <a:rPr lang="en-GB" u="sng" dirty="0">
                <a:hlinkClick r:id="rId2"/>
              </a:rPr>
              <a:t>https://www.e-tix.co/MOTMLiverpool</a:t>
            </a:r>
            <a:endParaRPr lang="en-GB" dirty="0"/>
          </a:p>
          <a:p>
            <a:pPr algn="l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1030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0C2D2C59-EEDF-5589-2638-3B29CE636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16" y="186991"/>
            <a:ext cx="1181803" cy="109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E090517A-2C96-AC7C-06F7-B49C9AB25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950" y="198763"/>
            <a:ext cx="1181803" cy="109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11FF8633-3C76-8EFF-E9D6-0C65381CF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948" y="198762"/>
            <a:ext cx="1181803" cy="109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F12FD4B7-4439-1DE3-AEE7-A0AF6630A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021" y="2236753"/>
            <a:ext cx="1507657" cy="135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E09D953E-E366-6B1E-C5B3-48B1CB8B4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1926" y="104066"/>
            <a:ext cx="1181803" cy="109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8528B6FF-BFC3-6F1E-ABEF-E47B597A1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910" y="186991"/>
            <a:ext cx="1181803" cy="109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row: Down 12">
            <a:extLst>
              <a:ext uri="{FF2B5EF4-FFF2-40B4-BE49-F238E27FC236}">
                <a16:creationId xmlns:a16="http://schemas.microsoft.com/office/drawing/2014/main" id="{C1D83F36-31AE-A2F9-F447-50B204E9460D}"/>
              </a:ext>
            </a:extLst>
          </p:cNvPr>
          <p:cNvSpPr/>
          <p:nvPr/>
        </p:nvSpPr>
        <p:spPr>
          <a:xfrm>
            <a:off x="852901" y="2378723"/>
            <a:ext cx="484632" cy="97840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E952BB52-1E26-A20A-4ADA-2E4BF9AC87E0}"/>
              </a:ext>
            </a:extLst>
          </p:cNvPr>
          <p:cNvSpPr/>
          <p:nvPr/>
        </p:nvSpPr>
        <p:spPr>
          <a:xfrm>
            <a:off x="2809996" y="2355541"/>
            <a:ext cx="484632" cy="119729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CDB123CC-05D2-8639-C48D-C5DB1B022F58}"/>
              </a:ext>
            </a:extLst>
          </p:cNvPr>
          <p:cNvSpPr/>
          <p:nvPr/>
        </p:nvSpPr>
        <p:spPr>
          <a:xfrm>
            <a:off x="10276141" y="2378723"/>
            <a:ext cx="484632" cy="97840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85580A3A-905B-4255-E8D6-32EE0FA3E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15" y="3552839"/>
            <a:ext cx="648049" cy="5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7E07A3B6-B3F2-84A4-333C-A5023ECC7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180" y="3593433"/>
            <a:ext cx="754888" cy="69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C7B5196B-21B9-6A64-50F8-8F345C158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77" y="3552839"/>
            <a:ext cx="684696" cy="63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8EE794-4FA3-34F5-4976-0CBF372B0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780" y="5719845"/>
            <a:ext cx="1131021" cy="1131021"/>
          </a:xfrm>
          <a:prstGeom prst="round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EBF1615-01C2-15E9-A08C-3FE6CBA864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69" y="5855463"/>
            <a:ext cx="1409143" cy="720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8B9D66-B356-DF88-F5D8-D3A6D32C98C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r="14657"/>
          <a:stretch/>
        </p:blipFill>
        <p:spPr>
          <a:xfrm>
            <a:off x="2905243" y="5541226"/>
            <a:ext cx="1827736" cy="134847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DD3FA8F-B15D-3004-89DB-D568FCFA9F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003" y="5895075"/>
            <a:ext cx="2092880" cy="892727"/>
          </a:xfrm>
          <a:prstGeom prst="rect">
            <a:avLst/>
          </a:prstGeom>
        </p:spPr>
      </p:pic>
      <p:pic>
        <p:nvPicPr>
          <p:cNvPr id="4" name="Picture 3" descr="Liver Bird Hose Holder">
            <a:extLst>
              <a:ext uri="{FF2B5EF4-FFF2-40B4-BE49-F238E27FC236}">
                <a16:creationId xmlns:a16="http://schemas.microsoft.com/office/drawing/2014/main" id="{18F92407-C010-49C5-B854-5EE4D92982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1594899" y="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iver Bird Hose Holder">
            <a:extLst>
              <a:ext uri="{FF2B5EF4-FFF2-40B4-BE49-F238E27FC236}">
                <a16:creationId xmlns:a16="http://schemas.microsoft.com/office/drawing/2014/main" id="{FA06B6D6-0D09-5C39-02B7-F272B545A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3726505" y="1658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Liver Bird Hose Holder">
            <a:extLst>
              <a:ext uri="{FF2B5EF4-FFF2-40B4-BE49-F238E27FC236}">
                <a16:creationId xmlns:a16="http://schemas.microsoft.com/office/drawing/2014/main" id="{691FF0FA-D405-EEE7-D06F-214D766DD7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6559607" y="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Liver Bird Hose Holder">
            <a:extLst>
              <a:ext uri="{FF2B5EF4-FFF2-40B4-BE49-F238E27FC236}">
                <a16:creationId xmlns:a16="http://schemas.microsoft.com/office/drawing/2014/main" id="{1D2DA8DB-8165-55A3-D396-34741FE7BC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9392709" y="1658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Arrow: Down 25">
            <a:extLst>
              <a:ext uri="{FF2B5EF4-FFF2-40B4-BE49-F238E27FC236}">
                <a16:creationId xmlns:a16="http://schemas.microsoft.com/office/drawing/2014/main" id="{B1113218-265F-4503-5727-89078B9DC5DA}"/>
              </a:ext>
            </a:extLst>
          </p:cNvPr>
          <p:cNvSpPr/>
          <p:nvPr/>
        </p:nvSpPr>
        <p:spPr>
          <a:xfrm>
            <a:off x="7748586" y="2295061"/>
            <a:ext cx="484632" cy="119729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BD30F04F-C0B5-0307-D6EE-F146D4359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226" y="3571874"/>
            <a:ext cx="754888" cy="69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rrow: Down 27">
            <a:extLst>
              <a:ext uri="{FF2B5EF4-FFF2-40B4-BE49-F238E27FC236}">
                <a16:creationId xmlns:a16="http://schemas.microsoft.com/office/drawing/2014/main" id="{F68DD8C4-8039-2EB8-6B41-F177A3AF7DAF}"/>
              </a:ext>
            </a:extLst>
          </p:cNvPr>
          <p:cNvSpPr/>
          <p:nvPr/>
        </p:nvSpPr>
        <p:spPr>
          <a:xfrm>
            <a:off x="5400306" y="3732586"/>
            <a:ext cx="484632" cy="603847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951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57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Liverpool March of the Mods 2026 Saturday 28th March, The Bentley Suite, Liverpool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Liverpool March of the Mods 2024 Saturday 2nd March, The Bentley Suite, Liverpool</dc:title>
  <dc:creator>Yvonne Broadfield</dc:creator>
  <cp:lastModifiedBy>Yvonne Broadfield</cp:lastModifiedBy>
  <cp:revision>5</cp:revision>
  <cp:lastPrinted>2024-06-06T09:59:26Z</cp:lastPrinted>
  <dcterms:created xsi:type="dcterms:W3CDTF">2023-05-04T09:31:58Z</dcterms:created>
  <dcterms:modified xsi:type="dcterms:W3CDTF">2026-01-07T10:17:36Z</dcterms:modified>
</cp:coreProperties>
</file>